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FF"/>
    <a:srgbClr val="FF00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F69DFF-CECB-AFF1-A410-EF52720FE5A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292A3C-E59A-C8A2-999F-D90EBBF3C0D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F13D8C-C70C-420D-882F-EFF2A02BEFB2}" type="datetimeFigureOut">
              <a:rPr lang="en-IN" smtClean="0"/>
              <a:t>09-10-2023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4CC827-71ED-A826-4E73-61D91644774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D9B8FA-DD4D-901E-8848-86BA2091195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9E1217-8F03-45BA-BAEE-9184750792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413672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091564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F28983A-7ECA-B51A-3868-024AA7E1128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FE71F-4762-446C-8884-59D186DAFC6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C2BE4A-872D-1113-E6F6-D8DC62DF7B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3038" y="7627938"/>
            <a:ext cx="329088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CFE71F-4762-446C-8884-59D186DAFC64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6199856" y="2875138"/>
            <a:ext cx="7477601" cy="18157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40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Maximizing Retail Sales: A Data-Driven Approach</a:t>
            </a:r>
            <a:endParaRPr lang="en-US" sz="4000" dirty="0"/>
          </a:p>
        </p:txBody>
      </p:sp>
      <p:sp>
        <p:nvSpPr>
          <p:cNvPr id="5" name="Text 2"/>
          <p:cNvSpPr/>
          <p:nvPr/>
        </p:nvSpPr>
        <p:spPr>
          <a:xfrm>
            <a:off x="6283608" y="5114389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retail industry is fiercely competitive. To succeed, retailers must use data analytics to churn insights that will help them optimize sales strategies and increase customer loyalty.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3608" y="6792813"/>
            <a:ext cx="340162" cy="34016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786086" y="6744117"/>
            <a:ext cx="257556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Aditya Swarnakar</a:t>
            </a:r>
            <a:endParaRPr lang="en-US" sz="2187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5BAB589-DB69-A540-C2EE-6EE8522343AB}"/>
              </a:ext>
            </a:extLst>
          </p:cNvPr>
          <p:cNvSpPr txBox="1"/>
          <p:nvPr/>
        </p:nvSpPr>
        <p:spPr>
          <a:xfrm>
            <a:off x="6283608" y="702010"/>
            <a:ext cx="711670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b="1" i="1" dirty="0">
                <a:ln w="0"/>
                <a:solidFill>
                  <a:srgbClr val="FF99FF"/>
                </a:solidFill>
                <a:effectLst>
                  <a:reflection blurRad="6350" stA="53000" endA="300" endPos="35500" dir="5400000" sy="-90000" algn="bl" rotWithShape="0"/>
                </a:effectLst>
                <a:latin typeface="Montserrat" panose="00000500000000000000" pitchFamily="2" charset="0"/>
              </a:rPr>
              <a:t>MECE FOR CAPSTONE PROJECT ON RETAIL ANALYSIS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1782128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Sales Analysis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833199" y="298334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1022152" y="3025021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1555313" y="3059668"/>
            <a:ext cx="28956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Top-Selling Products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1555313" y="3629025"/>
            <a:ext cx="2905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Identification the products with the highest sales volume and revenue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3085" y="298334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4837748" y="3025021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5405199" y="305966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Sales Trends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5405199" y="3629025"/>
            <a:ext cx="3281601" cy="1291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Track sales patterns over time to identification seasonal trends or fluctuations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33199" y="509099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987862" y="5132665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1555313" y="5167313"/>
            <a:ext cx="34747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Most Profitable Products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1555313" y="5736669"/>
            <a:ext cx="67554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Identification product lines that drive profitability and prioritize them for marketing and inventory management</a:t>
            </a:r>
            <a:endParaRPr lang="en-US" sz="1750" dirty="0"/>
          </a:p>
        </p:txBody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1218962"/>
            <a:ext cx="508126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Product Analysis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357676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672251"/>
            <a:ext cx="30480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Product Performance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241607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 err="1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Evaluat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sales, quantity in stock, and profitability to make data-driven decisions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137" y="2357676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672370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Underperforming Products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5588913"/>
            <a:ext cx="3296007" cy="1301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Identification of underperforming products and make necessary adjustments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6400" y="2357676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672370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Product Line Performance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588913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Analyzing the performance of product lines to understand the categories that drive sales and profitability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656987"/>
            <a:ext cx="51511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Customer Analysis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9103" y="1795701"/>
            <a:ext cx="44410" cy="5776793"/>
          </a:xfrm>
          <a:prstGeom prst="rect">
            <a:avLst/>
          </a:prstGeom>
          <a:solidFill>
            <a:srgbClr val="48178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2621220" y="2197001"/>
            <a:ext cx="777597" cy="44410"/>
          </a:xfrm>
          <a:prstGeom prst="rect">
            <a:avLst/>
          </a:prstGeom>
          <a:solidFill>
            <a:srgbClr val="48178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Shape 4"/>
          <p:cNvSpPr/>
          <p:nvPr/>
        </p:nvSpPr>
        <p:spPr>
          <a:xfrm>
            <a:off x="2121277" y="196929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2310229" y="2010966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593306" y="201787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Segmentation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3593306" y="2587228"/>
            <a:ext cx="89991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Segmentation of customers based on their purchasing behavior, demographics, or geographic location to create targeted marketing campaigns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621220" y="4196655"/>
            <a:ext cx="777597" cy="44410"/>
          </a:xfrm>
          <a:prstGeom prst="rect">
            <a:avLst/>
          </a:prstGeom>
          <a:solidFill>
            <a:srgbClr val="48178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Shape 9"/>
          <p:cNvSpPr/>
          <p:nvPr/>
        </p:nvSpPr>
        <p:spPr>
          <a:xfrm>
            <a:off x="2121277" y="396894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2275939" y="4010620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593306" y="4017526"/>
            <a:ext cx="31394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High-Value Customers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3593306" y="4586882"/>
            <a:ext cx="8999101" cy="6056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Identification of high-value customers and develop strategies to retain and upsell them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2621220" y="6196310"/>
            <a:ext cx="777597" cy="44410"/>
          </a:xfrm>
          <a:prstGeom prst="rect">
            <a:avLst/>
          </a:prstGeom>
          <a:solidFill>
            <a:srgbClr val="48178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4"/>
          <p:cNvSpPr/>
          <p:nvPr/>
        </p:nvSpPr>
        <p:spPr>
          <a:xfrm>
            <a:off x="2121277" y="596860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8" name="Text 15"/>
          <p:cNvSpPr/>
          <p:nvPr/>
        </p:nvSpPr>
        <p:spPr>
          <a:xfrm>
            <a:off x="2275939" y="6010275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3593306" y="601718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Preferences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3593306" y="6586538"/>
            <a:ext cx="89991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Analyzing customer preferences to personalize marketing campaigns and improve customer experiences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1966793"/>
            <a:ext cx="62484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Demographic Analysis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105507"/>
            <a:ext cx="3370064" cy="3447693"/>
          </a:xfrm>
          <a:prstGeom prst="roundRect">
            <a:avLst>
              <a:gd name="adj" fmla="val 3167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2273975" y="3341489"/>
            <a:ext cx="2898100" cy="11869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Understanding Customer Demographics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273975" y="4605218"/>
            <a:ext cx="2898100" cy="17955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Understanding the distribution of customers across different demographics like age, gender, and location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630228" y="3105507"/>
            <a:ext cx="3370064" cy="3447693"/>
          </a:xfrm>
          <a:prstGeom prst="roundRect">
            <a:avLst>
              <a:gd name="adj" fmla="val 3167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5866209" y="3341489"/>
            <a:ext cx="289810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Targeted Marketing Campaigns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866209" y="4618077"/>
            <a:ext cx="2898100" cy="16447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Identification of target demographics for specific products or marketing campaigns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222462" y="3105507"/>
            <a:ext cx="3370064" cy="3447693"/>
          </a:xfrm>
          <a:prstGeom prst="roundRect">
            <a:avLst>
              <a:gd name="adj" fmla="val 3167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9458444" y="3341489"/>
            <a:ext cx="2898100" cy="11869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Evaluating Marketing Effectiveness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458444" y="4618076"/>
            <a:ext cx="2898100" cy="19351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Evaluating the effectiveness of marketing efforts in reaching and engaging different demographic groups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2354937"/>
            <a:ext cx="50444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Inventory Analysis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493651"/>
            <a:ext cx="10554414" cy="2381012"/>
          </a:xfrm>
          <a:prstGeom prst="roundRect">
            <a:avLst>
              <a:gd name="adj" fmla="val 4199"/>
            </a:avLst>
          </a:prstGeom>
          <a:noFill/>
          <a:ln w="13811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2051804" y="3507462"/>
            <a:ext cx="10526792" cy="235338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2273975" y="3737253"/>
            <a:ext cx="3642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Optimizing Inventory Levels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273975" y="4306610"/>
            <a:ext cx="481524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Analyzation of product demand and sales patterns to optimize inventory levels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41181" y="3737253"/>
            <a:ext cx="481524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Identification of Slow-Moving or Overstocked Products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541181" y="4653796"/>
            <a:ext cx="481524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Taking appropriate actions such as offering promotions or adjusting procurement for slow-moving or overstocked products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2151578"/>
            <a:ext cx="52654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Marketing Analysis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401378"/>
            <a:ext cx="3156347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Evaluating Campaigns</a:t>
            </a:r>
            <a:endParaRPr lang="en-US" sz="2624" dirty="0"/>
          </a:p>
        </p:txBody>
      </p:sp>
      <p:sp>
        <p:nvSpPr>
          <p:cNvPr id="6" name="Text 3"/>
          <p:cNvSpPr/>
          <p:nvPr/>
        </p:nvSpPr>
        <p:spPr>
          <a:xfrm>
            <a:off x="2037993" y="4456509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Evaluating the effectiveness of marketing campaigns by analyzing sales uplift and customer response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666423" y="3401378"/>
            <a:ext cx="31318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Allocation of Resources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743932" y="4436167"/>
            <a:ext cx="3156347" cy="156186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Identification of the most successful marketing channels and allocate resources accordingly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809101" y="3401378"/>
            <a:ext cx="30327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Tailored Messages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9878753" y="4389971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Using customer segmentation data to tailor marketing messages and offers to specific customer groups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289012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Summary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833199" y="3917752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analyzing data on sales, customers, demographics, inventory, and marketing, retailers can gain insights into their performance and optimize their strategies accordingly. This leads to increased sales, profitability, and customer satisfaction.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372</Words>
  <Application>Microsoft Office PowerPoint</Application>
  <PresentationFormat>Custom</PresentationFormat>
  <Paragraphs>60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Heebo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Aditya Swarnakar</cp:lastModifiedBy>
  <cp:revision>4</cp:revision>
  <dcterms:created xsi:type="dcterms:W3CDTF">2023-09-19T11:16:53Z</dcterms:created>
  <dcterms:modified xsi:type="dcterms:W3CDTF">2023-10-09T09:41:01Z</dcterms:modified>
</cp:coreProperties>
</file>